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1" r:id="rId3"/>
    <p:sldId id="258" r:id="rId4"/>
    <p:sldId id="259" r:id="rId5"/>
    <p:sldId id="260" r:id="rId6"/>
    <p:sldId id="262" r:id="rId7"/>
    <p:sldId id="269" r:id="rId8"/>
    <p:sldId id="263" r:id="rId9"/>
    <p:sldId id="266" r:id="rId10"/>
    <p:sldId id="264" r:id="rId11"/>
    <p:sldId id="267" r:id="rId12"/>
    <p:sldId id="265" r:id="rId13"/>
    <p:sldId id="268" r:id="rId14"/>
    <p:sldId id="271" r:id="rId15"/>
    <p:sldId id="270" r:id="rId16"/>
    <p:sldId id="272" r:id="rId17"/>
    <p:sldId id="25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/>
    <p:restoredTop sz="94653"/>
  </p:normalViewPr>
  <p:slideViewPr>
    <p:cSldViewPr snapToGrid="0" snapToObjects="1">
      <p:cViewPr varScale="1">
        <p:scale>
          <a:sx n="74" d="100"/>
          <a:sy n="74" d="100"/>
        </p:scale>
        <p:origin x="176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5/3/16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5/3/16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java" TargetMode="External"/><Relationship Id="rId4" Type="http://schemas.openxmlformats.org/officeDocument/2006/relationships/hyperlink" Target="https://github.com/golang/protobuf" TargetMode="External"/><Relationship Id="rId5" Type="http://schemas.openxmlformats.org/officeDocument/2006/relationships/hyperlink" Target="https://github.com/grpc/grp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ogle/protobu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ogle/protobu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java/blob/master/COMPILING.md" TargetMode="External"/><Relationship Id="rId4" Type="http://schemas.openxmlformats.org/officeDocument/2006/relationships/hyperlink" Target="https://github.com/golang/protobu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pc/grpc-jav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pc/grpc-java/blob/master/COMPILING.m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gRPC</a:t>
            </a:r>
            <a:r>
              <a:rPr lang="zh-CN" altLang="en-US" dirty="0" smtClean="0"/>
              <a:t>入门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>
                <a:hlinkClick r:id="rId2"/>
              </a:rPr>
              <a:t>http://weibo.com/</a:t>
            </a:r>
            <a:r>
              <a:rPr lang="en-US" altLang="zh-CN" dirty="0" smtClean="0">
                <a:hlinkClick r:id="rId2"/>
              </a:rPr>
              <a:t>ghj1976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简单的客户端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0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编写一个简单的</a:t>
            </a:r>
            <a:br>
              <a:rPr kumimoji="1" lang="zh-CN" altLang="en-US" dirty="0" smtClean="0"/>
            </a:b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客户端应用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0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04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版 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的架构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9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替代</a:t>
            </a:r>
            <a:r>
              <a:rPr kumimoji="1" lang="en-US" altLang="zh-CN" dirty="0" err="1" smtClean="0"/>
              <a:t>protobuf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310" y="1646237"/>
            <a:ext cx="4303987" cy="452628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de-DE" altLang="zh-CN" dirty="0" err="1"/>
              <a:t>public</a:t>
            </a:r>
            <a:r>
              <a:rPr lang="de-DE" altLang="zh-CN" dirty="0"/>
              <a:t>  </a:t>
            </a:r>
            <a:r>
              <a:rPr lang="de-DE" altLang="zh-CN" dirty="0" err="1"/>
              <a:t>class</a:t>
            </a:r>
            <a:r>
              <a:rPr lang="de-DE" altLang="zh-CN" dirty="0"/>
              <a:t> </a:t>
            </a:r>
            <a:r>
              <a:rPr lang="de-DE" altLang="zh-CN" dirty="0" err="1"/>
              <a:t>HelloWorldJSONStub</a:t>
            </a:r>
            <a:r>
              <a:rPr lang="de-DE" altLang="zh-CN" dirty="0"/>
              <a:t> </a:t>
            </a:r>
            <a:r>
              <a:rPr lang="de-DE" altLang="zh-CN" dirty="0" err="1"/>
              <a:t>extends</a:t>
            </a:r>
            <a:r>
              <a:rPr lang="de-DE" altLang="zh-CN" dirty="0"/>
              <a:t> </a:t>
            </a:r>
            <a:r>
              <a:rPr lang="de-DE" altLang="zh-CN" dirty="0" err="1"/>
              <a:t>AbstractStub</a:t>
            </a:r>
            <a:r>
              <a:rPr lang="de-DE" altLang="zh-CN" dirty="0"/>
              <a:t>&lt;</a:t>
            </a:r>
            <a:r>
              <a:rPr lang="de-DE" altLang="zh-CN" dirty="0" err="1"/>
              <a:t>HelloWorldJSONStub</a:t>
            </a:r>
            <a:r>
              <a:rPr lang="de-DE" altLang="zh-CN" dirty="0"/>
              <a:t>&gt; </a:t>
            </a:r>
            <a:br>
              <a:rPr lang="de-DE" altLang="zh-CN" dirty="0"/>
            </a:br>
            <a:r>
              <a:rPr lang="de-DE" altLang="zh-CN" dirty="0"/>
              <a:t>        </a:t>
            </a:r>
            <a:r>
              <a:rPr lang="de-DE" altLang="zh-CN" dirty="0" err="1"/>
              <a:t>implements</a:t>
            </a:r>
            <a:r>
              <a:rPr lang="de-DE" altLang="zh-CN" dirty="0"/>
              <a:t> </a:t>
            </a:r>
            <a:r>
              <a:rPr lang="de-DE" altLang="zh-CN" dirty="0" err="1"/>
              <a:t>io.grpc.examples.helloworld.GreeterGrpc.GreeterBlockingClient</a:t>
            </a:r>
            <a:r>
              <a:rPr lang="de-DE" altLang="zh-CN" dirty="0"/>
              <a:t> {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de-DE" altLang="zh-CN" dirty="0"/>
              <a:t>    </a:t>
            </a:r>
            <a:r>
              <a:rPr lang="de-DE" altLang="zh-CN" dirty="0" err="1"/>
              <a:t>static</a:t>
            </a:r>
            <a:r>
              <a:rPr lang="de-DE" altLang="zh-CN" dirty="0"/>
              <a:t> final </a:t>
            </a:r>
            <a:r>
              <a:rPr lang="de-DE" altLang="zh-CN" dirty="0" err="1"/>
              <a:t>MethodDescriptor</a:t>
            </a:r>
            <a:r>
              <a:rPr lang="de-DE" altLang="zh-CN" dirty="0"/>
              <a:t>&lt;</a:t>
            </a:r>
            <a:r>
              <a:rPr lang="de-DE" altLang="zh-CN" dirty="0" err="1"/>
              <a:t>HelloRequest</a:t>
            </a:r>
            <a:r>
              <a:rPr lang="de-DE" altLang="zh-CN" dirty="0"/>
              <a:t>, </a:t>
            </a:r>
            <a:r>
              <a:rPr lang="de-DE" altLang="zh-CN" dirty="0" err="1"/>
              <a:t>HelloReply</a:t>
            </a:r>
            <a:r>
              <a:rPr lang="de-DE" altLang="zh-CN" dirty="0"/>
              <a:t>&gt; METHOD_SAY_HELLO = </a:t>
            </a:r>
            <a:br>
              <a:rPr lang="de-DE" altLang="zh-CN" dirty="0"/>
            </a:br>
            <a:r>
              <a:rPr lang="de-DE" altLang="zh-CN" dirty="0"/>
              <a:t>            </a:t>
            </a:r>
            <a:r>
              <a:rPr lang="de-DE" altLang="zh-CN" dirty="0" err="1"/>
              <a:t>MethodDescriptor.create</a:t>
            </a:r>
            <a:r>
              <a:rPr lang="de-DE" altLang="zh-CN" dirty="0"/>
              <a:t>( </a:t>
            </a:r>
            <a:br>
              <a:rPr lang="de-DE" altLang="zh-CN" dirty="0"/>
            </a:br>
            <a:r>
              <a:rPr lang="de-DE" altLang="zh-CN" dirty="0"/>
              <a:t>                    </a:t>
            </a:r>
            <a:r>
              <a:rPr lang="de-DE" altLang="zh-CN" dirty="0" err="1"/>
              <a:t>GreeterGrpc.METHOD_SAY_HELLO.getType</a:t>
            </a:r>
            <a:r>
              <a:rPr lang="de-DE" altLang="zh-CN" dirty="0"/>
              <a:t>(), </a:t>
            </a:r>
            <a:br>
              <a:rPr lang="de-DE" altLang="zh-CN" dirty="0"/>
            </a:br>
            <a:r>
              <a:rPr lang="de-DE" altLang="zh-CN" dirty="0"/>
              <a:t>                    </a:t>
            </a:r>
            <a:r>
              <a:rPr lang="de-DE" altLang="zh-CN" dirty="0" err="1"/>
              <a:t>GreeterGrpc.METHOD_SAY_HELLO.getFullMethodName</a:t>
            </a:r>
            <a:r>
              <a:rPr lang="de-DE" altLang="zh-CN" dirty="0"/>
              <a:t>(), </a:t>
            </a:r>
            <a:br>
              <a:rPr lang="de-DE" altLang="zh-CN" dirty="0"/>
            </a:br>
            <a:r>
              <a:rPr lang="de-DE" altLang="zh-CN" dirty="0"/>
              <a:t>                    </a:t>
            </a:r>
            <a:r>
              <a:rPr lang="de-DE" altLang="zh-CN" dirty="0" err="1"/>
              <a:t>ProtoUtils.jsonMarshaller</a:t>
            </a:r>
            <a:r>
              <a:rPr lang="de-DE" altLang="zh-CN" dirty="0"/>
              <a:t>(</a:t>
            </a:r>
            <a:r>
              <a:rPr lang="de-DE" altLang="zh-CN" dirty="0" err="1"/>
              <a:t>HelloRequest.getDefaultInstance</a:t>
            </a:r>
            <a:r>
              <a:rPr lang="de-DE" altLang="zh-CN" dirty="0"/>
              <a:t>()), </a:t>
            </a:r>
            <a:br>
              <a:rPr lang="de-DE" altLang="zh-CN" dirty="0"/>
            </a:br>
            <a:r>
              <a:rPr lang="de-DE" altLang="zh-CN" dirty="0"/>
              <a:t>                    </a:t>
            </a:r>
            <a:r>
              <a:rPr lang="de-DE" altLang="zh-CN" dirty="0" err="1"/>
              <a:t>ProtoUtils.jsonMarshaller</a:t>
            </a:r>
            <a:r>
              <a:rPr lang="de-DE" altLang="zh-CN" dirty="0"/>
              <a:t>(</a:t>
            </a:r>
            <a:r>
              <a:rPr lang="de-DE" altLang="zh-CN" dirty="0" err="1"/>
              <a:t>HelloReply.getDefaultInstance</a:t>
            </a:r>
            <a:r>
              <a:rPr lang="de-DE" altLang="zh-CN" dirty="0"/>
              <a:t>()));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de-DE" altLang="zh-CN" dirty="0"/>
              <a:t>    </a:t>
            </a:r>
            <a:r>
              <a:rPr lang="de-DE" altLang="zh-CN" dirty="0" err="1"/>
              <a:t>protected</a:t>
            </a:r>
            <a:r>
              <a:rPr lang="de-DE" altLang="zh-CN" dirty="0"/>
              <a:t> </a:t>
            </a:r>
            <a:r>
              <a:rPr lang="de-DE" altLang="zh-CN" dirty="0" err="1"/>
              <a:t>HelloWorldJSONStub</a:t>
            </a:r>
            <a:r>
              <a:rPr lang="de-DE" altLang="zh-CN" dirty="0"/>
              <a:t>(Channel </a:t>
            </a:r>
            <a:r>
              <a:rPr lang="de-DE" altLang="zh-CN" dirty="0" err="1"/>
              <a:t>channel</a:t>
            </a:r>
            <a:r>
              <a:rPr lang="de-DE" altLang="zh-CN" dirty="0"/>
              <a:t>) { </a:t>
            </a:r>
            <a:br>
              <a:rPr lang="de-DE" altLang="zh-CN" dirty="0"/>
            </a:br>
            <a:r>
              <a:rPr lang="de-DE" altLang="zh-CN" dirty="0"/>
              <a:t>        super(</a:t>
            </a:r>
            <a:r>
              <a:rPr lang="de-DE" altLang="zh-CN" dirty="0" err="1"/>
              <a:t>channel</a:t>
            </a:r>
            <a:r>
              <a:rPr lang="de-DE" altLang="zh-CN" dirty="0"/>
              <a:t>); </a:t>
            </a:r>
            <a:br>
              <a:rPr lang="de-DE" altLang="zh-CN" dirty="0"/>
            </a:br>
            <a:r>
              <a:rPr lang="de-DE" altLang="zh-CN" dirty="0"/>
              <a:t>    }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de-DE" altLang="zh-CN" dirty="0"/>
              <a:t>    </a:t>
            </a:r>
            <a:r>
              <a:rPr lang="de-DE" altLang="zh-CN" dirty="0" err="1"/>
              <a:t>protected</a:t>
            </a:r>
            <a:r>
              <a:rPr lang="de-DE" altLang="zh-CN" dirty="0"/>
              <a:t> </a:t>
            </a:r>
            <a:r>
              <a:rPr lang="de-DE" altLang="zh-CN" dirty="0" err="1"/>
              <a:t>HelloWorldJSONStub</a:t>
            </a:r>
            <a:r>
              <a:rPr lang="de-DE" altLang="zh-CN" dirty="0"/>
              <a:t>(Channel </a:t>
            </a:r>
            <a:r>
              <a:rPr lang="de-DE" altLang="zh-CN" dirty="0" err="1"/>
              <a:t>channel</a:t>
            </a:r>
            <a:r>
              <a:rPr lang="de-DE" altLang="zh-CN" dirty="0"/>
              <a:t>, </a:t>
            </a:r>
            <a:r>
              <a:rPr lang="de-DE" altLang="zh-CN" dirty="0" err="1"/>
              <a:t>CallOptions</a:t>
            </a:r>
            <a:r>
              <a:rPr lang="de-DE" altLang="zh-CN" dirty="0"/>
              <a:t> </a:t>
            </a:r>
            <a:r>
              <a:rPr lang="de-DE" altLang="zh-CN" dirty="0" err="1"/>
              <a:t>callOptions</a:t>
            </a:r>
            <a:r>
              <a:rPr lang="de-DE" altLang="zh-CN" dirty="0"/>
              <a:t>) { </a:t>
            </a:r>
            <a:br>
              <a:rPr lang="de-DE" altLang="zh-CN" dirty="0"/>
            </a:br>
            <a:r>
              <a:rPr lang="de-DE" altLang="zh-CN" dirty="0"/>
              <a:t>        super(</a:t>
            </a:r>
            <a:r>
              <a:rPr lang="de-DE" altLang="zh-CN" dirty="0" err="1"/>
              <a:t>channel</a:t>
            </a:r>
            <a:r>
              <a:rPr lang="de-DE" altLang="zh-CN" dirty="0"/>
              <a:t>, </a:t>
            </a:r>
            <a:r>
              <a:rPr lang="de-DE" altLang="zh-CN" dirty="0" err="1"/>
              <a:t>callOptions</a:t>
            </a:r>
            <a:r>
              <a:rPr lang="de-DE" altLang="zh-CN" dirty="0"/>
              <a:t>); </a:t>
            </a:r>
            <a:br>
              <a:rPr lang="de-DE" altLang="zh-CN" dirty="0"/>
            </a:br>
            <a:r>
              <a:rPr lang="de-DE" altLang="zh-CN" dirty="0"/>
              <a:t>    }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de-DE" altLang="zh-CN" dirty="0"/>
              <a:t>    @</a:t>
            </a:r>
            <a:r>
              <a:rPr lang="de-DE" altLang="zh-CN" dirty="0" err="1"/>
              <a:t>Override</a:t>
            </a:r>
            <a:r>
              <a:rPr lang="de-DE" altLang="zh-CN" dirty="0"/>
              <a:t> </a:t>
            </a:r>
            <a:br>
              <a:rPr lang="de-DE" altLang="zh-CN" dirty="0"/>
            </a:br>
            <a:r>
              <a:rPr lang="de-DE" altLang="zh-CN" dirty="0"/>
              <a:t>    </a:t>
            </a:r>
            <a:r>
              <a:rPr lang="de-DE" altLang="zh-CN" dirty="0" err="1"/>
              <a:t>protected</a:t>
            </a:r>
            <a:r>
              <a:rPr lang="de-DE" altLang="zh-CN" dirty="0"/>
              <a:t> </a:t>
            </a:r>
            <a:r>
              <a:rPr lang="de-DE" altLang="zh-CN" dirty="0" err="1"/>
              <a:t>HelloWorldJSONStub</a:t>
            </a:r>
            <a:r>
              <a:rPr lang="de-DE" altLang="zh-CN" dirty="0"/>
              <a:t> </a:t>
            </a:r>
            <a:r>
              <a:rPr lang="de-DE" altLang="zh-CN" dirty="0" err="1"/>
              <a:t>build</a:t>
            </a:r>
            <a:r>
              <a:rPr lang="de-DE" altLang="zh-CN" dirty="0"/>
              <a:t>(Channel </a:t>
            </a:r>
            <a:r>
              <a:rPr lang="de-DE" altLang="zh-CN" dirty="0" err="1"/>
              <a:t>channel</a:t>
            </a:r>
            <a:r>
              <a:rPr lang="de-DE" altLang="zh-CN" dirty="0"/>
              <a:t>, </a:t>
            </a:r>
            <a:r>
              <a:rPr lang="de-DE" altLang="zh-CN" dirty="0" err="1"/>
              <a:t>CallOptions</a:t>
            </a:r>
            <a:r>
              <a:rPr lang="de-DE" altLang="zh-CN" dirty="0"/>
              <a:t> </a:t>
            </a:r>
            <a:r>
              <a:rPr lang="de-DE" altLang="zh-CN" dirty="0" err="1"/>
              <a:t>callOptions</a:t>
            </a:r>
            <a:r>
              <a:rPr lang="de-DE" altLang="zh-CN" dirty="0"/>
              <a:t>) { </a:t>
            </a:r>
            <a:br>
              <a:rPr lang="de-DE" altLang="zh-CN" dirty="0"/>
            </a:br>
            <a:r>
              <a:rPr lang="de-DE" altLang="zh-CN" dirty="0"/>
              <a:t>        </a:t>
            </a:r>
            <a:r>
              <a:rPr lang="de-DE" altLang="zh-CN" dirty="0" err="1"/>
              <a:t>return</a:t>
            </a:r>
            <a:r>
              <a:rPr lang="de-DE" altLang="zh-CN" dirty="0"/>
              <a:t> </a:t>
            </a:r>
            <a:r>
              <a:rPr lang="de-DE" altLang="zh-CN" dirty="0" err="1"/>
              <a:t>new</a:t>
            </a:r>
            <a:r>
              <a:rPr lang="de-DE" altLang="zh-CN" dirty="0"/>
              <a:t> </a:t>
            </a:r>
            <a:r>
              <a:rPr lang="de-DE" altLang="zh-CN" dirty="0" err="1"/>
              <a:t>HelloWorldJSONStub</a:t>
            </a:r>
            <a:r>
              <a:rPr lang="de-DE" altLang="zh-CN" dirty="0"/>
              <a:t>(</a:t>
            </a:r>
            <a:r>
              <a:rPr lang="de-DE" altLang="zh-CN" dirty="0" err="1"/>
              <a:t>channel</a:t>
            </a:r>
            <a:r>
              <a:rPr lang="de-DE" altLang="zh-CN" dirty="0"/>
              <a:t>, </a:t>
            </a:r>
            <a:r>
              <a:rPr lang="de-DE" altLang="zh-CN" dirty="0" err="1"/>
              <a:t>callOptions</a:t>
            </a:r>
            <a:r>
              <a:rPr lang="de-DE" altLang="zh-CN" dirty="0"/>
              <a:t>); </a:t>
            </a:r>
            <a:br>
              <a:rPr lang="de-DE" altLang="zh-CN" dirty="0"/>
            </a:br>
            <a:r>
              <a:rPr lang="de-DE" altLang="zh-CN" dirty="0"/>
              <a:t>    }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de-DE" altLang="zh-CN" dirty="0"/>
              <a:t>    @</a:t>
            </a:r>
            <a:r>
              <a:rPr lang="de-DE" altLang="zh-CN" dirty="0" err="1"/>
              <a:t>Override</a:t>
            </a:r>
            <a:r>
              <a:rPr lang="de-DE" altLang="zh-CN" dirty="0"/>
              <a:t> </a:t>
            </a:r>
            <a:br>
              <a:rPr lang="de-DE" altLang="zh-CN" dirty="0"/>
            </a:br>
            <a:r>
              <a:rPr lang="de-DE" altLang="zh-CN" dirty="0"/>
              <a:t>    </a:t>
            </a:r>
            <a:r>
              <a:rPr lang="de-DE" altLang="zh-CN" dirty="0" err="1"/>
              <a:t>public</a:t>
            </a:r>
            <a:r>
              <a:rPr lang="de-DE" altLang="zh-CN" dirty="0"/>
              <a:t> </a:t>
            </a:r>
            <a:r>
              <a:rPr lang="de-DE" altLang="zh-CN" dirty="0" err="1"/>
              <a:t>HelloReply</a:t>
            </a:r>
            <a:r>
              <a:rPr lang="de-DE" altLang="zh-CN" dirty="0"/>
              <a:t> </a:t>
            </a:r>
            <a:r>
              <a:rPr lang="de-DE" altLang="zh-CN" dirty="0" err="1"/>
              <a:t>sayHello</a:t>
            </a:r>
            <a:r>
              <a:rPr lang="de-DE" altLang="zh-CN" dirty="0"/>
              <a:t>(</a:t>
            </a:r>
            <a:r>
              <a:rPr lang="de-DE" altLang="zh-CN" dirty="0" err="1"/>
              <a:t>HelloRequest</a:t>
            </a:r>
            <a:r>
              <a:rPr lang="de-DE" altLang="zh-CN" dirty="0"/>
              <a:t> </a:t>
            </a:r>
            <a:r>
              <a:rPr lang="de-DE" altLang="zh-CN" dirty="0" err="1"/>
              <a:t>request</a:t>
            </a:r>
            <a:r>
              <a:rPr lang="de-DE" altLang="zh-CN" dirty="0"/>
              <a:t>) { </a:t>
            </a:r>
            <a:br>
              <a:rPr lang="de-DE" altLang="zh-CN" dirty="0"/>
            </a:br>
            <a:r>
              <a:rPr lang="de-DE" altLang="zh-CN" dirty="0"/>
              <a:t>        </a:t>
            </a:r>
            <a:r>
              <a:rPr lang="de-DE" altLang="zh-CN" dirty="0" err="1"/>
              <a:t>return</a:t>
            </a:r>
            <a:r>
              <a:rPr lang="de-DE" altLang="zh-CN" dirty="0"/>
              <a:t> </a:t>
            </a:r>
            <a:r>
              <a:rPr lang="de-DE" altLang="zh-CN" dirty="0" err="1"/>
              <a:t>blockingUnaryCall</a:t>
            </a:r>
            <a:r>
              <a:rPr lang="de-DE" altLang="zh-CN" dirty="0"/>
              <a:t>( </a:t>
            </a:r>
            <a:br>
              <a:rPr lang="de-DE" altLang="zh-CN" dirty="0"/>
            </a:br>
            <a:r>
              <a:rPr lang="de-DE" altLang="zh-CN" dirty="0"/>
              <a:t>                </a:t>
            </a:r>
            <a:r>
              <a:rPr lang="de-DE" altLang="zh-CN" dirty="0" err="1"/>
              <a:t>getChannel</a:t>
            </a:r>
            <a:r>
              <a:rPr lang="de-DE" altLang="zh-CN" dirty="0"/>
              <a:t>(), METHOD_SAY_HELLO, </a:t>
            </a:r>
            <a:r>
              <a:rPr lang="de-DE" altLang="zh-CN" dirty="0" err="1"/>
              <a:t>getCallOptions</a:t>
            </a:r>
            <a:r>
              <a:rPr lang="de-DE" altLang="zh-CN" dirty="0"/>
              <a:t>(), </a:t>
            </a:r>
            <a:r>
              <a:rPr lang="de-DE" altLang="zh-CN" dirty="0" err="1"/>
              <a:t>request</a:t>
            </a:r>
            <a:r>
              <a:rPr lang="de-DE" altLang="zh-CN" dirty="0"/>
              <a:t>); </a:t>
            </a:r>
            <a:br>
              <a:rPr lang="de-DE" altLang="zh-CN" dirty="0"/>
            </a:br>
            <a:r>
              <a:rPr lang="de-DE" altLang="zh-CN" dirty="0"/>
              <a:t>    } </a:t>
            </a:r>
            <a:br>
              <a:rPr lang="de-DE" altLang="zh-CN" dirty="0"/>
            </a:br>
            <a:r>
              <a:rPr lang="de-DE" altLang="zh-CN" dirty="0"/>
              <a:t>} </a:t>
            </a:r>
          </a:p>
          <a:p>
            <a:pPr>
              <a:lnSpc>
                <a:spcPct val="170000"/>
              </a:lnSpc>
            </a:pP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0" y="1646237"/>
            <a:ext cx="4572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800" dirty="0" err="1">
                <a:latin typeface="Verdana" charset="0"/>
              </a:rPr>
              <a:t>private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ServerServiceDefinition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bindService</a:t>
            </a:r>
            <a:r>
              <a:rPr lang="pl-PL" altLang="zh-CN" sz="800" dirty="0">
                <a:latin typeface="Verdana" charset="0"/>
              </a:rPr>
              <a:t>(</a:t>
            </a:r>
            <a:r>
              <a:rPr lang="pl-PL" altLang="zh-CN" sz="800" dirty="0" err="1">
                <a:latin typeface="Verdana" charset="0"/>
              </a:rPr>
              <a:t>final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GreeterGrpc.Greeter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serviceImpl</a:t>
            </a:r>
            <a:r>
              <a:rPr lang="pl-PL" altLang="zh-CN" sz="800" dirty="0">
                <a:latin typeface="Verdana" charset="0"/>
              </a:rPr>
              <a:t>){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 return </a:t>
            </a:r>
            <a:r>
              <a:rPr lang="pl-PL" altLang="zh-CN" sz="800" dirty="0" err="1">
                <a:latin typeface="Verdana" charset="0"/>
              </a:rPr>
              <a:t>io.grpc.ServerServiceDefinition.builder</a:t>
            </a:r>
            <a:r>
              <a:rPr lang="pl-PL" altLang="zh-CN" sz="800" dirty="0">
                <a:latin typeface="Verdana" charset="0"/>
              </a:rPr>
              <a:t>(</a:t>
            </a:r>
            <a:r>
              <a:rPr lang="pl-PL" altLang="zh-CN" sz="800" dirty="0" err="1">
                <a:latin typeface="Verdana" charset="0"/>
              </a:rPr>
              <a:t>GreeterGrpc.SERVICE_NAME</a:t>
            </a:r>
            <a:r>
              <a:rPr lang="pl-PL" altLang="zh-CN" sz="800" dirty="0">
                <a:latin typeface="Verdana" charset="0"/>
              </a:rPr>
              <a:t>)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 .</a:t>
            </a:r>
            <a:r>
              <a:rPr lang="pl-PL" altLang="zh-CN" sz="800" dirty="0" err="1">
                <a:latin typeface="Verdana" charset="0"/>
              </a:rPr>
              <a:t>addMethod</a:t>
            </a:r>
            <a:r>
              <a:rPr lang="pl-PL" altLang="zh-CN" sz="800" dirty="0">
                <a:latin typeface="Verdana" charset="0"/>
              </a:rPr>
              <a:t>(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 com.ghj1976.HelloWorldJSONStub.METHOD_SAY_HELLO,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 </a:t>
            </a:r>
            <a:r>
              <a:rPr lang="pl-PL" altLang="zh-CN" sz="800" dirty="0" err="1">
                <a:latin typeface="Verdana" charset="0"/>
              </a:rPr>
              <a:t>asyncUnaryCall</a:t>
            </a:r>
            <a:r>
              <a:rPr lang="pl-PL" altLang="zh-CN" sz="800" dirty="0">
                <a:latin typeface="Verdana" charset="0"/>
              </a:rPr>
              <a:t>(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     </a:t>
            </a:r>
            <a:r>
              <a:rPr lang="pl-PL" altLang="zh-CN" sz="800" dirty="0" err="1">
                <a:latin typeface="Verdana" charset="0"/>
              </a:rPr>
              <a:t>new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ServerCalls.UnaryMethod</a:t>
            </a:r>
            <a:r>
              <a:rPr lang="pl-PL" altLang="zh-CN" sz="800" dirty="0">
                <a:latin typeface="Verdana" charset="0"/>
              </a:rPr>
              <a:t>&lt;</a:t>
            </a:r>
            <a:r>
              <a:rPr lang="pl-PL" altLang="zh-CN" sz="800" dirty="0" err="1">
                <a:latin typeface="Verdana" charset="0"/>
              </a:rPr>
              <a:t>HelloRequest,HelloReply</a:t>
            </a:r>
            <a:r>
              <a:rPr lang="pl-PL" altLang="zh-CN" sz="800" dirty="0">
                <a:latin typeface="Verdana" charset="0"/>
              </a:rPr>
              <a:t>&gt;(){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         @</a:t>
            </a:r>
            <a:r>
              <a:rPr lang="pl-PL" altLang="zh-CN" sz="800" dirty="0" err="1">
                <a:latin typeface="Verdana" charset="0"/>
              </a:rPr>
              <a:t>Override</a:t>
            </a:r>
            <a:r>
              <a:rPr lang="pl-PL" altLang="zh-CN" sz="800" dirty="0">
                <a:latin typeface="Verdana" charset="0"/>
              </a:rPr>
              <a:t>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         public </a:t>
            </a:r>
            <a:r>
              <a:rPr lang="pl-PL" altLang="zh-CN" sz="800" dirty="0" err="1">
                <a:latin typeface="Verdana" charset="0"/>
              </a:rPr>
              <a:t>void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invoke</a:t>
            </a:r>
            <a:r>
              <a:rPr lang="pl-PL" altLang="zh-CN" sz="800" dirty="0">
                <a:latin typeface="Verdana" charset="0"/>
              </a:rPr>
              <a:t>(</a:t>
            </a:r>
            <a:r>
              <a:rPr lang="pl-PL" altLang="zh-CN" sz="800" dirty="0" err="1">
                <a:latin typeface="Verdana" charset="0"/>
              </a:rPr>
              <a:t>HelloRequest</a:t>
            </a:r>
            <a:r>
              <a:rPr lang="pl-PL" altLang="zh-CN" sz="800" dirty="0">
                <a:latin typeface="Verdana" charset="0"/>
              </a:rPr>
              <a:t> </a:t>
            </a:r>
            <a:r>
              <a:rPr lang="pl-PL" altLang="zh-CN" sz="800" dirty="0" err="1">
                <a:latin typeface="Verdana" charset="0"/>
              </a:rPr>
              <a:t>request,StreamObserver</a:t>
            </a:r>
            <a:r>
              <a:rPr lang="pl-PL" altLang="zh-CN" sz="800" dirty="0">
                <a:latin typeface="Verdana" charset="0"/>
              </a:rPr>
              <a:t>&lt;</a:t>
            </a:r>
            <a:r>
              <a:rPr lang="pl-PL" altLang="zh-CN" sz="800" dirty="0" err="1">
                <a:latin typeface="Verdana" charset="0"/>
              </a:rPr>
              <a:t>HelloReply</a:t>
            </a:r>
            <a:r>
              <a:rPr lang="pl-PL" altLang="zh-CN" sz="800" dirty="0">
                <a:latin typeface="Verdana" charset="0"/>
              </a:rPr>
              <a:t>&gt; </a:t>
            </a:r>
            <a:r>
              <a:rPr lang="pl-PL" altLang="zh-CN" sz="800" dirty="0" err="1">
                <a:latin typeface="Verdana" charset="0"/>
              </a:rPr>
              <a:t>responseObserver</a:t>
            </a:r>
            <a:r>
              <a:rPr lang="pl-PL" altLang="zh-CN" sz="800" dirty="0">
                <a:latin typeface="Verdana" charset="0"/>
              </a:rPr>
              <a:t>){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             </a:t>
            </a:r>
            <a:r>
              <a:rPr lang="pl-PL" altLang="zh-CN" sz="800" dirty="0" err="1">
                <a:latin typeface="Verdana" charset="0"/>
              </a:rPr>
              <a:t>serviceImpl.sayHello</a:t>
            </a:r>
            <a:r>
              <a:rPr lang="pl-PL" altLang="zh-CN" sz="800" dirty="0">
                <a:latin typeface="Verdana" charset="0"/>
              </a:rPr>
              <a:t>(</a:t>
            </a:r>
            <a:r>
              <a:rPr lang="pl-PL" altLang="zh-CN" sz="800" dirty="0" err="1">
                <a:latin typeface="Verdana" charset="0"/>
              </a:rPr>
              <a:t>request,responseObserver</a:t>
            </a:r>
            <a:r>
              <a:rPr lang="pl-PL" altLang="zh-CN" sz="800" dirty="0">
                <a:latin typeface="Verdana" charset="0"/>
              </a:rPr>
              <a:t>);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         }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     }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         ))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>
                <a:latin typeface="Verdana" charset="0"/>
              </a:rPr>
              <a:t>            .</a:t>
            </a:r>
            <a:r>
              <a:rPr lang="pl-PL" altLang="zh-CN" sz="800" dirty="0" err="1">
                <a:latin typeface="Verdana" charset="0"/>
              </a:rPr>
              <a:t>build</a:t>
            </a:r>
            <a:r>
              <a:rPr lang="pl-PL" altLang="zh-CN" sz="800" dirty="0">
                <a:latin typeface="Verdana" charset="0"/>
              </a:rPr>
              <a:t>(); </a:t>
            </a:r>
            <a:r>
              <a:rPr lang="pl-PL" altLang="zh-CN" sz="800" dirty="0"/>
              <a:t/>
            </a:r>
            <a:br>
              <a:rPr lang="pl-PL" altLang="zh-CN" sz="800" dirty="0"/>
            </a:br>
            <a:r>
              <a:rPr lang="pl-PL" altLang="zh-CN" sz="800" dirty="0" smtClean="0">
                <a:latin typeface="Verdana" charset="0"/>
              </a:rPr>
              <a:t>}</a:t>
            </a:r>
            <a:endParaRPr lang="zh-CN" altLang="en-US" sz="800" dirty="0" smtClean="0">
              <a:latin typeface="Verdana" charset="0"/>
            </a:endParaRPr>
          </a:p>
          <a:p>
            <a:endParaRPr lang="zh-CN" altLang="en-US" sz="800" dirty="0">
              <a:latin typeface="Verdana" charset="0"/>
            </a:endParaRPr>
          </a:p>
          <a:p>
            <a:endParaRPr lang="zh-CN" altLang="en-US" sz="800" b="1" dirty="0" smtClean="0"/>
          </a:p>
          <a:p>
            <a:r>
              <a:rPr lang="zh-CN" altLang="en-US" sz="800" b="1" dirty="0" smtClean="0"/>
              <a:t>／／ </a:t>
            </a:r>
            <a:r>
              <a:rPr lang="en-US" altLang="zh-CN" sz="800" b="1" dirty="0" smtClean="0"/>
              <a:t> </a:t>
            </a:r>
            <a:r>
              <a:rPr lang="zh-CN" altLang="en-US" sz="800" b="1" dirty="0" smtClean="0"/>
              <a:t>服务器端</a:t>
            </a:r>
            <a:endParaRPr lang="zh-CN" altLang="en-US" sz="800" b="1" dirty="0"/>
          </a:p>
          <a:p>
            <a:r>
              <a:rPr lang="en-US" altLang="zh-CN" sz="800" b="1" dirty="0" smtClean="0"/>
              <a:t>server </a:t>
            </a:r>
            <a:r>
              <a:rPr lang="en-US" altLang="zh-CN" sz="800" dirty="0"/>
              <a:t>= </a:t>
            </a:r>
            <a:r>
              <a:rPr lang="en-US" altLang="zh-CN" sz="800" dirty="0" err="1"/>
              <a:t>ServerBuilder.</a:t>
            </a:r>
            <a:r>
              <a:rPr lang="en-US" altLang="zh-CN" sz="800" i="1" dirty="0" err="1"/>
              <a:t>forPort</a:t>
            </a:r>
            <a:r>
              <a:rPr lang="en-US" altLang="zh-CN" sz="800" dirty="0"/>
              <a:t>(</a:t>
            </a:r>
            <a:r>
              <a:rPr lang="en-US" altLang="zh-CN" sz="800" b="1" dirty="0"/>
              <a:t>port</a:t>
            </a:r>
            <a:r>
              <a:rPr lang="en-US" altLang="zh-CN" sz="800" dirty="0"/>
              <a:t>)</a:t>
            </a:r>
            <a:br>
              <a:rPr lang="en-US" altLang="zh-CN" sz="800" dirty="0"/>
            </a:br>
            <a:r>
              <a:rPr lang="en-US" altLang="zh-CN" sz="800" dirty="0"/>
              <a:t>        .</a:t>
            </a:r>
            <a:r>
              <a:rPr lang="en-US" altLang="zh-CN" sz="800" dirty="0" err="1"/>
              <a:t>addService</a:t>
            </a:r>
            <a:r>
              <a:rPr lang="en-US" altLang="zh-CN" sz="800" dirty="0"/>
              <a:t>(</a:t>
            </a:r>
            <a:r>
              <a:rPr lang="en-US" altLang="zh-CN" sz="800" dirty="0" err="1"/>
              <a:t>bindService</a:t>
            </a:r>
            <a:r>
              <a:rPr lang="en-US" altLang="zh-CN" sz="800" dirty="0"/>
              <a:t>(</a:t>
            </a:r>
            <a:r>
              <a:rPr lang="en-US" altLang="zh-CN" sz="800" b="1" dirty="0"/>
              <a:t>new </a:t>
            </a:r>
            <a:r>
              <a:rPr lang="en-US" altLang="zh-CN" sz="800" dirty="0" err="1"/>
              <a:t>GreeterImpl</a:t>
            </a:r>
            <a:r>
              <a:rPr lang="en-US" altLang="zh-CN" sz="800" dirty="0"/>
              <a:t>()))</a:t>
            </a:r>
            <a:br>
              <a:rPr lang="en-US" altLang="zh-CN" sz="800" dirty="0"/>
            </a:br>
            <a:r>
              <a:rPr lang="en-US" altLang="zh-CN" sz="800" dirty="0"/>
              <a:t>        .build()</a:t>
            </a:r>
            <a:br>
              <a:rPr lang="en-US" altLang="zh-CN" sz="800" dirty="0"/>
            </a:br>
            <a:r>
              <a:rPr lang="en-US" altLang="zh-CN" sz="800" dirty="0"/>
              <a:t>        .start</a:t>
            </a:r>
            <a:r>
              <a:rPr lang="en-US" altLang="zh-CN" sz="800" dirty="0" smtClean="0"/>
              <a:t>();</a:t>
            </a:r>
            <a:endParaRPr lang="zh-CN" altLang="en-US" sz="800" dirty="0" smtClean="0"/>
          </a:p>
          <a:p>
            <a:endParaRPr lang="zh-CN" altLang="en-US" sz="800" dirty="0"/>
          </a:p>
          <a:p>
            <a:endParaRPr lang="zh-CN" altLang="en-US" sz="800" dirty="0" smtClean="0"/>
          </a:p>
          <a:p>
            <a:r>
              <a:rPr lang="zh-CN" altLang="en-US" sz="800" dirty="0" smtClean="0"/>
              <a:t>／／  </a:t>
            </a:r>
            <a:r>
              <a:rPr lang="zh-CN" altLang="en-US" sz="800" dirty="0" smtClean="0"/>
              <a:t>客户端</a:t>
            </a:r>
            <a:endParaRPr lang="zh-CN" altLang="en-US" sz="800" dirty="0" smtClean="0"/>
          </a:p>
          <a:p>
            <a:r>
              <a:rPr lang="en-US" altLang="zh-CN" sz="800" b="1" dirty="0" err="1"/>
              <a:t>blockingStub</a:t>
            </a:r>
            <a:r>
              <a:rPr lang="en-US" altLang="zh-CN" sz="800" b="1" dirty="0"/>
              <a:t> </a:t>
            </a:r>
            <a:r>
              <a:rPr lang="en-US" altLang="zh-CN" sz="800" dirty="0"/>
              <a:t>= </a:t>
            </a:r>
            <a:r>
              <a:rPr lang="en-US" altLang="zh-CN" sz="800" b="1" dirty="0"/>
              <a:t>new </a:t>
            </a:r>
            <a:r>
              <a:rPr lang="en-US" altLang="zh-CN" sz="800" dirty="0"/>
              <a:t>com.ghj1976.HelloWorldJSONStub(</a:t>
            </a:r>
            <a:r>
              <a:rPr lang="en-US" altLang="zh-CN" sz="800" b="1" dirty="0"/>
              <a:t>channel</a:t>
            </a:r>
            <a:r>
              <a:rPr lang="en-US" altLang="zh-CN" sz="800" dirty="0"/>
              <a:t>);</a:t>
            </a:r>
            <a:endParaRPr lang="zh-CN" altLang="en-US" sz="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" y="1042243"/>
            <a:ext cx="4114800" cy="28671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3909377"/>
            <a:ext cx="4114800" cy="26683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10" y="1042244"/>
            <a:ext cx="4398580" cy="30616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10" y="4103920"/>
            <a:ext cx="4398580" cy="247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519" y="1646238"/>
            <a:ext cx="7054961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如何自动从</a:t>
            </a:r>
            <a:r>
              <a:rPr kumimoji="1" lang="en-US" altLang="zh-CN" dirty="0" smtClean="0"/>
              <a:t>proto</a:t>
            </a:r>
            <a:r>
              <a:rPr kumimoji="1" lang="zh-CN" altLang="en-US" dirty="0" smtClean="0"/>
              <a:t>文件</a:t>
            </a:r>
            <a:br>
              <a:rPr kumimoji="1" lang="zh-CN" altLang="en-US" dirty="0" smtClean="0"/>
            </a:br>
            <a:r>
              <a:rPr kumimoji="1" lang="zh-CN" altLang="en-US" dirty="0" smtClean="0"/>
              <a:t>产生对应语言的代码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4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＝？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＝</a:t>
            </a:r>
            <a:r>
              <a:rPr kumimoji="1" lang="en-US" altLang="zh-CN" dirty="0" smtClean="0"/>
              <a:t>ProtoBuffer+HTTP2 + ??</a:t>
            </a:r>
          </a:p>
          <a:p>
            <a:pPr>
              <a:lnSpc>
                <a:spcPct val="160000"/>
              </a:lnSpc>
            </a:pPr>
            <a:r>
              <a:rPr kumimoji="1" lang="en-US" altLang="zh-CN" dirty="0" err="1" smtClean="0"/>
              <a:t>ProtoBuffer</a:t>
            </a:r>
            <a:r>
              <a:rPr kumimoji="1" lang="en-US" altLang="zh-CN" dirty="0" smtClean="0"/>
              <a:t> </a:t>
            </a:r>
            <a:r>
              <a:rPr kumimoji="1" lang="en-US" altLang="zh-CN" dirty="0">
                <a:hlinkClick r:id="rId2"/>
              </a:rPr>
              <a:t>https://github.com/google/protobuf</a:t>
            </a:r>
            <a:r>
              <a:rPr kumimoji="1" lang="en-US" altLang="zh-CN" dirty="0"/>
              <a:t> </a:t>
            </a:r>
            <a:endParaRPr kumimoji="1" lang="en-US" altLang="zh-CN" dirty="0" smtClean="0"/>
          </a:p>
          <a:p>
            <a:pPr lvl="1">
              <a:lnSpc>
                <a:spcPct val="160000"/>
              </a:lnSpc>
            </a:pPr>
            <a:r>
              <a:rPr lang="hu-HU" altLang="zh-CN" dirty="0"/>
              <a:t>protoc-3.0.0-beta-2-osx-x86_32.zip</a:t>
            </a:r>
          </a:p>
          <a:p>
            <a:pPr lvl="1">
              <a:lnSpc>
                <a:spcPct val="160000"/>
              </a:lnSpc>
            </a:pPr>
            <a:r>
              <a:rPr lang="hu-HU" altLang="zh-CN" dirty="0"/>
              <a:t>protoc-3.0.0-beta-2-osx-x86_64.zip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protoc-3.0.0-beta-2-linux-x86_32.zip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protoc-3.0.0-beta-2-linux-x86_64.zip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protoc-3.0.0-beta-2-win32.zip</a:t>
            </a:r>
            <a:endParaRPr kumimoji="1" lang="en-US" altLang="zh-CN" dirty="0" smtClean="0"/>
          </a:p>
          <a:p>
            <a:pPr>
              <a:lnSpc>
                <a:spcPct val="160000"/>
              </a:lnSpc>
            </a:pPr>
            <a:r>
              <a:rPr kumimoji="1" lang="en-US" altLang="zh-CN" dirty="0" err="1" smtClean="0"/>
              <a:t>gRPC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插件</a:t>
            </a:r>
          </a:p>
          <a:p>
            <a:pPr lvl="1">
              <a:lnSpc>
                <a:spcPct val="160000"/>
              </a:lnSpc>
            </a:pPr>
            <a:r>
              <a:rPr lang="en-US" altLang="zh-CN" dirty="0" err="1" smtClean="0"/>
              <a:t>protoc</a:t>
            </a:r>
            <a:r>
              <a:rPr lang="en-US" altLang="zh-CN" dirty="0" smtClean="0"/>
              <a:t>-gen-</a:t>
            </a:r>
            <a:r>
              <a:rPr lang="en-US" altLang="zh-CN" dirty="0" err="1" smtClean="0"/>
              <a:t>grpc</a:t>
            </a:r>
            <a:r>
              <a:rPr lang="en-US" altLang="zh-CN" dirty="0" smtClean="0"/>
              <a:t>-java</a:t>
            </a:r>
            <a:r>
              <a:rPr kumimoji="1" lang="zh-CN" altLang="en-US" dirty="0" smtClean="0"/>
              <a:t> </a:t>
            </a:r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github.com/grpc/grpc-java</a:t>
            </a:r>
            <a:r>
              <a:rPr kumimoji="1" lang="zh-CN" altLang="en-US" dirty="0" smtClean="0"/>
              <a:t> </a:t>
            </a:r>
            <a:endParaRPr kumimoji="1" lang="zh-CN" altLang="en-US" dirty="0" smtClean="0"/>
          </a:p>
          <a:p>
            <a:pPr lvl="1">
              <a:lnSpc>
                <a:spcPct val="160000"/>
              </a:lnSpc>
            </a:pPr>
            <a:r>
              <a:rPr lang="en-US" altLang="zh-CN" dirty="0" err="1" smtClean="0"/>
              <a:t>protoc</a:t>
            </a:r>
            <a:r>
              <a:rPr lang="en-US" altLang="zh-CN" dirty="0" smtClean="0"/>
              <a:t>-gen-go </a:t>
            </a:r>
            <a:r>
              <a:rPr kumimoji="1" lang="en-US" altLang="zh-CN" dirty="0" smtClean="0">
                <a:hlinkClick r:id="rId4"/>
              </a:rPr>
              <a:t>https</a:t>
            </a:r>
            <a:r>
              <a:rPr kumimoji="1" lang="en-US" altLang="zh-CN" dirty="0">
                <a:hlinkClick r:id="rId4"/>
              </a:rPr>
              <a:t>://</a:t>
            </a:r>
            <a:r>
              <a:rPr kumimoji="1" lang="en-US" altLang="zh-CN" dirty="0" smtClean="0">
                <a:hlinkClick r:id="rId4"/>
              </a:rPr>
              <a:t>github.com/golang/protobuf</a:t>
            </a:r>
            <a:r>
              <a:rPr kumimoji="1" lang="en-US" altLang="zh-CN" dirty="0" smtClean="0"/>
              <a:t> </a:t>
            </a:r>
            <a:endParaRPr kumimoji="1" lang="zh-CN" altLang="en-US" dirty="0" smtClean="0"/>
          </a:p>
          <a:p>
            <a:pPr lvl="1">
              <a:lnSpc>
                <a:spcPct val="160000"/>
              </a:lnSpc>
            </a:pPr>
            <a:r>
              <a:rPr lang="en-US" altLang="zh-CN" dirty="0"/>
              <a:t>The C based </a:t>
            </a:r>
            <a:r>
              <a:rPr lang="en-US" altLang="zh-CN" dirty="0" err="1"/>
              <a:t>gRPC</a:t>
            </a:r>
            <a:r>
              <a:rPr lang="en-US" altLang="zh-CN" dirty="0"/>
              <a:t> (C++, </a:t>
            </a:r>
            <a:r>
              <a:rPr lang="en-US" altLang="zh-CN" dirty="0" err="1"/>
              <a:t>Node.js</a:t>
            </a:r>
            <a:r>
              <a:rPr lang="en-US" altLang="zh-CN" dirty="0"/>
              <a:t>, Python, Ruby, Objective-C, PHP, C#)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5"/>
              </a:rPr>
              <a:t>https</a:t>
            </a:r>
            <a:r>
              <a:rPr kumimoji="1" lang="en-US" altLang="zh-CN" dirty="0">
                <a:hlinkClick r:id="rId5"/>
              </a:rPr>
              <a:t>://</a:t>
            </a:r>
            <a:r>
              <a:rPr kumimoji="1" lang="en-US" altLang="zh-CN" dirty="0" smtClean="0">
                <a:hlinkClick r:id="rId5"/>
              </a:rPr>
              <a:t>github.com/grpc/grpc</a:t>
            </a:r>
            <a:r>
              <a:rPr kumimoji="1" lang="zh-CN" altLang="en-US" dirty="0"/>
              <a:t>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4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ProtoBuffer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protoc</a:t>
            </a:r>
            <a:r>
              <a:rPr kumimoji="1" lang="en-US" altLang="zh-CN" dirty="0"/>
              <a:t>  </a:t>
            </a:r>
            <a:r>
              <a:rPr kumimoji="1" lang="en-US" altLang="zh-CN" dirty="0">
                <a:hlinkClick r:id="rId2"/>
              </a:rPr>
              <a:t>https://github.com/google/protobuf</a:t>
            </a:r>
            <a:r>
              <a:rPr kumimoji="1" lang="en-US" altLang="zh-CN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$ </a:t>
            </a:r>
            <a:r>
              <a:rPr lang="en-US" altLang="zh-CN" dirty="0" err="1"/>
              <a:t>protoc</a:t>
            </a:r>
            <a:r>
              <a:rPr lang="en-US" altLang="zh-CN" dirty="0"/>
              <a:t> --</a:t>
            </a:r>
            <a:r>
              <a:rPr lang="en-US" altLang="zh-CN" dirty="0" err="1"/>
              <a:t>java_out</a:t>
            </a:r>
            <a:r>
              <a:rPr lang="en-US" altLang="zh-CN" dirty="0"/>
              <a:t>=./java/ ./proto/</a:t>
            </a:r>
            <a:r>
              <a:rPr lang="en-US" altLang="zh-CN" dirty="0" err="1"/>
              <a:t>helloworld.proto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 </a:t>
            </a:r>
            <a:r>
              <a:rPr lang="en-US" altLang="zh-CN" dirty="0" err="1"/>
              <a:t>protoc</a:t>
            </a:r>
            <a:r>
              <a:rPr lang="en-US" altLang="zh-CN" dirty="0"/>
              <a:t> --</a:t>
            </a:r>
            <a:r>
              <a:rPr lang="en-US" altLang="zh-CN" dirty="0" err="1"/>
              <a:t>javanano_out</a:t>
            </a:r>
            <a:r>
              <a:rPr lang="en-US" altLang="zh-CN" dirty="0"/>
              <a:t>=</a:t>
            </a:r>
            <a:r>
              <a:rPr lang="en-US" altLang="zh-CN" dirty="0" err="1"/>
              <a:t>ignore_services</a:t>
            </a:r>
            <a:r>
              <a:rPr lang="en-US" altLang="zh-CN" dirty="0"/>
              <a:t>=true:./</a:t>
            </a:r>
            <a:r>
              <a:rPr lang="en-US" altLang="zh-CN" dirty="0" err="1"/>
              <a:t>javanano</a:t>
            </a:r>
            <a:r>
              <a:rPr lang="en-US" altLang="zh-CN" dirty="0"/>
              <a:t>/ -I proto ./proto/</a:t>
            </a:r>
            <a:r>
              <a:rPr lang="en-US" altLang="zh-CN" dirty="0" err="1"/>
              <a:t>garlic.proto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 </a:t>
            </a:r>
            <a:r>
              <a:rPr lang="en-US" altLang="zh-CN" dirty="0" err="1"/>
              <a:t>protoc</a:t>
            </a:r>
            <a:r>
              <a:rPr lang="en-US" altLang="zh-CN" dirty="0"/>
              <a:t> --</a:t>
            </a:r>
            <a:r>
              <a:rPr lang="en-US" altLang="zh-CN" dirty="0" err="1"/>
              <a:t>go_out</a:t>
            </a:r>
            <a:r>
              <a:rPr lang="en-US" altLang="zh-CN" dirty="0"/>
              <a:t>=./go/ ./</a:t>
            </a:r>
            <a:r>
              <a:rPr lang="en-US" altLang="zh-CN" dirty="0" smtClean="0"/>
              <a:t>proto/</a:t>
            </a:r>
            <a:r>
              <a:rPr lang="en-US" altLang="zh-CN" dirty="0" err="1" smtClean="0"/>
              <a:t>helloworld.proto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48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gRPC</a:t>
            </a:r>
            <a:r>
              <a:rPr kumimoji="1" lang="en-US" altLang="zh-CN" dirty="0"/>
              <a:t> </a:t>
            </a:r>
            <a:r>
              <a:rPr kumimoji="1" lang="zh-CN" altLang="en-US" dirty="0" smtClean="0"/>
              <a:t>插件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en-US" altLang="zh-CN" sz="1600" dirty="0"/>
              <a:t>Java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hlinkClick r:id="rId2"/>
              </a:rPr>
              <a:t>https://github.com/grpc/grpc-java</a:t>
            </a: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/>
            </a:r>
            <a:br>
              <a:rPr kumimoji="1" lang="zh-CN" altLang="en-US" sz="1600" dirty="0" smtClean="0"/>
            </a:br>
            <a:r>
              <a:rPr kumimoji="1" lang="zh-CN" altLang="en-US" sz="1600" dirty="0" smtClean="0"/>
              <a:t>编译方法参考： </a:t>
            </a:r>
            <a:r>
              <a:rPr kumimoji="1" lang="en-US" altLang="zh-CN" sz="1600" dirty="0" smtClean="0">
                <a:hlinkClick r:id="rId3"/>
              </a:rPr>
              <a:t>https</a:t>
            </a:r>
            <a:r>
              <a:rPr kumimoji="1" lang="en-US" altLang="zh-CN" sz="1600" dirty="0">
                <a:hlinkClick r:id="rId3"/>
              </a:rPr>
              <a:t>://</a:t>
            </a:r>
            <a:r>
              <a:rPr kumimoji="1" lang="en-US" altLang="zh-CN" sz="1600" dirty="0" smtClean="0">
                <a:hlinkClick r:id="rId3"/>
              </a:rPr>
              <a:t>github.com/grpc/grpc-java/blob/master/COMPILING.md</a:t>
            </a:r>
            <a:r>
              <a:rPr kumimoji="1" lang="zh-CN" altLang="en-US" sz="1600" dirty="0" smtClean="0"/>
              <a:t> </a:t>
            </a:r>
            <a:endParaRPr kumimoji="1" lang="en-US" altLang="zh-CN" sz="1600" dirty="0" smtClean="0"/>
          </a:p>
          <a:p>
            <a:pPr lvl="1">
              <a:lnSpc>
                <a:spcPct val="170000"/>
              </a:lnSpc>
            </a:pPr>
            <a:r>
              <a:rPr lang="en-US" altLang="zh-CN" sz="1400" dirty="0"/>
              <a:t>$ 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 --plugin=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-gen-</a:t>
            </a:r>
            <a:r>
              <a:rPr lang="en-US" altLang="zh-CN" sz="1400" dirty="0" err="1"/>
              <a:t>grpc</a:t>
            </a:r>
            <a:r>
              <a:rPr lang="en-US" altLang="zh-CN" sz="1400" dirty="0"/>
              <a:t>-java=build/binaries/</a:t>
            </a:r>
            <a:r>
              <a:rPr lang="en-US" altLang="zh-CN" sz="1400" dirty="0" err="1"/>
              <a:t>java_pluginExecutable</a:t>
            </a:r>
            <a:r>
              <a:rPr lang="en-US" altLang="zh-CN" sz="1400" dirty="0"/>
              <a:t>/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-gen-</a:t>
            </a:r>
            <a:r>
              <a:rPr lang="en-US" altLang="zh-CN" sz="1400" dirty="0" err="1"/>
              <a:t>grpc</a:t>
            </a:r>
            <a:r>
              <a:rPr lang="en-US" altLang="zh-CN" sz="1400" dirty="0"/>
              <a:t>-java </a:t>
            </a:r>
            <a:r>
              <a:rPr lang="en-US" altLang="zh-CN" sz="1400" dirty="0" smtClean="0"/>
              <a:t>  </a:t>
            </a:r>
            <a:r>
              <a:rPr lang="en-US" altLang="zh-CN" sz="1400" dirty="0"/>
              <a:t>--</a:t>
            </a:r>
            <a:r>
              <a:rPr lang="en-US" altLang="zh-CN" sz="1400" dirty="0" err="1"/>
              <a:t>grpc-java_out</a:t>
            </a:r>
            <a:r>
              <a:rPr lang="en-US" altLang="zh-CN" sz="1400" dirty="0"/>
              <a:t>="$OUTPUT_FILE" --</a:t>
            </a:r>
            <a:r>
              <a:rPr lang="en-US" altLang="zh-CN" sz="1400" dirty="0" err="1"/>
              <a:t>proto_path</a:t>
            </a:r>
            <a:r>
              <a:rPr lang="en-US" altLang="zh-CN" sz="1400" dirty="0"/>
              <a:t>="$DIR_OF_PROTO_FILE" "$PROTO_FILE"</a:t>
            </a:r>
            <a:endParaRPr kumimoji="1" lang="zh-CN" altLang="en-US" sz="1400" dirty="0"/>
          </a:p>
          <a:p>
            <a:pPr>
              <a:lnSpc>
                <a:spcPct val="170000"/>
              </a:lnSpc>
            </a:pPr>
            <a:r>
              <a:rPr kumimoji="1" lang="en-US" altLang="zh-CN" sz="1600" dirty="0" err="1"/>
              <a:t>JavaNano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hlinkClick r:id="rId2"/>
              </a:rPr>
              <a:t>https://github.com/grpc/grpc-java</a:t>
            </a:r>
            <a:r>
              <a:rPr kumimoji="1" lang="zh-CN" altLang="en-US" sz="1600" dirty="0"/>
              <a:t> </a:t>
            </a:r>
            <a:endParaRPr kumimoji="1" lang="en-US" altLang="zh-CN" sz="1600" dirty="0" smtClean="0"/>
          </a:p>
          <a:p>
            <a:pPr lvl="1">
              <a:lnSpc>
                <a:spcPct val="170000"/>
              </a:lnSpc>
            </a:pPr>
            <a:r>
              <a:rPr lang="en-US" altLang="zh-CN" sz="1400" dirty="0"/>
              <a:t>$ 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 --plugin=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-gen-</a:t>
            </a:r>
            <a:r>
              <a:rPr lang="en-US" altLang="zh-CN" sz="1400" dirty="0" err="1"/>
              <a:t>grpc</a:t>
            </a:r>
            <a:r>
              <a:rPr lang="en-US" altLang="zh-CN" sz="1400" dirty="0"/>
              <a:t>-java=build/binaries/</a:t>
            </a:r>
            <a:r>
              <a:rPr lang="en-US" altLang="zh-CN" sz="1400" dirty="0" err="1"/>
              <a:t>java_pluginExecutable</a:t>
            </a:r>
            <a:r>
              <a:rPr lang="en-US" altLang="zh-CN" sz="1400" dirty="0"/>
              <a:t>/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-gen-</a:t>
            </a:r>
            <a:r>
              <a:rPr lang="en-US" altLang="zh-CN" sz="1400" dirty="0" err="1"/>
              <a:t>grpc</a:t>
            </a:r>
            <a:r>
              <a:rPr lang="en-US" altLang="zh-CN" sz="1400" dirty="0"/>
              <a:t>-java </a:t>
            </a:r>
            <a:r>
              <a:rPr lang="en-US" altLang="zh-CN" sz="1400" dirty="0" smtClean="0"/>
              <a:t>  </a:t>
            </a:r>
            <a:r>
              <a:rPr lang="en-US" altLang="zh-CN" sz="1400" dirty="0"/>
              <a:t>--</a:t>
            </a:r>
            <a:r>
              <a:rPr lang="en-US" altLang="zh-CN" sz="1400" dirty="0" err="1"/>
              <a:t>grpc-java_out</a:t>
            </a:r>
            <a:r>
              <a:rPr lang="en-US" altLang="zh-CN" sz="1400" dirty="0"/>
              <a:t>=</a:t>
            </a:r>
            <a:r>
              <a:rPr lang="en-US" altLang="zh-CN" sz="1400" dirty="0" err="1"/>
              <a:t>nano</a:t>
            </a:r>
            <a:r>
              <a:rPr lang="en-US" altLang="zh-CN" sz="1400" dirty="0"/>
              <a:t>:"$OUTPUT_FILE" --</a:t>
            </a:r>
            <a:r>
              <a:rPr lang="en-US" altLang="zh-CN" sz="1400" dirty="0" err="1"/>
              <a:t>proto_path</a:t>
            </a:r>
            <a:r>
              <a:rPr lang="en-US" altLang="zh-CN" sz="1400" dirty="0"/>
              <a:t>="$DIR_OF_PROTO_FILE" "$PROTO_FILE"</a:t>
            </a:r>
            <a:endParaRPr kumimoji="1" lang="zh-CN" altLang="en-US" sz="1400" dirty="0"/>
          </a:p>
          <a:p>
            <a:pPr>
              <a:lnSpc>
                <a:spcPct val="170000"/>
              </a:lnSpc>
            </a:pPr>
            <a:r>
              <a:rPr kumimoji="1" lang="en-US" altLang="zh-CN" sz="1600" dirty="0"/>
              <a:t>Go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hlinkClick r:id="rId4"/>
              </a:rPr>
              <a:t>https://github.com/golang/protobuf</a:t>
            </a:r>
            <a:r>
              <a:rPr kumimoji="1" lang="en-US" altLang="zh-CN" sz="1600" dirty="0"/>
              <a:t> </a:t>
            </a:r>
            <a:endParaRPr kumimoji="1" lang="en-US" altLang="zh-CN" sz="1600" dirty="0" smtClean="0"/>
          </a:p>
          <a:p>
            <a:pPr lvl="1">
              <a:lnSpc>
                <a:spcPct val="170000"/>
              </a:lnSpc>
            </a:pPr>
            <a:r>
              <a:rPr lang="en-US" altLang="zh-CN" sz="1400" dirty="0"/>
              <a:t>$ </a:t>
            </a:r>
            <a:r>
              <a:rPr lang="en-US" altLang="zh-CN" sz="1400" dirty="0" err="1"/>
              <a:t>protoc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go_out</a:t>
            </a:r>
            <a:r>
              <a:rPr lang="en-US" altLang="zh-CN" sz="1400" dirty="0"/>
              <a:t>=plugins=</a:t>
            </a:r>
            <a:r>
              <a:rPr lang="en-US" altLang="zh-CN" sz="1400" dirty="0" err="1"/>
              <a:t>grpc</a:t>
            </a:r>
            <a:r>
              <a:rPr lang="en-US" altLang="zh-CN" sz="1400" dirty="0"/>
              <a:t>:./go/ ./</a:t>
            </a:r>
            <a:r>
              <a:rPr lang="en-US" altLang="zh-CN" sz="1400" dirty="0" smtClean="0"/>
              <a:t>proto/</a:t>
            </a:r>
            <a:r>
              <a:rPr lang="en-US" altLang="zh-CN" sz="1400" dirty="0" err="1" smtClean="0"/>
              <a:t>helloworld.proto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212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关键点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de-DE" dirty="0"/>
              <a:t>不要试图使用 </a:t>
            </a:r>
            <a:r>
              <a:rPr lang="de-DE" altLang="zh-CN" dirty="0"/>
              <a:t>IDE </a:t>
            </a:r>
            <a:r>
              <a:rPr lang="zh-CN" altLang="de-DE" dirty="0"/>
              <a:t>的</a:t>
            </a:r>
            <a:r>
              <a:rPr lang="de-DE" altLang="zh-CN" b="1" dirty="0" err="1"/>
              <a:t>protobuf</a:t>
            </a:r>
            <a:r>
              <a:rPr lang="de-DE" altLang="zh-CN" dirty="0"/>
              <a:t> </a:t>
            </a:r>
            <a:r>
              <a:rPr lang="zh-CN" altLang="de-DE" dirty="0" smtClean="0"/>
              <a:t>插件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哪只是相当于</a:t>
            </a:r>
            <a:r>
              <a:rPr lang="en-US" altLang="zh-CN" dirty="0" err="1" smtClean="0"/>
              <a:t>protoc</a:t>
            </a:r>
            <a:r>
              <a:rPr lang="zh-CN" altLang="en-US" dirty="0" smtClean="0"/>
              <a:t>不带插件参数编译的结果。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</a:t>
            </a:r>
            <a:r>
              <a:rPr lang="zh-CN" altLang="en-US" dirty="0" smtClean="0"/>
              <a:t>不在你的搜索目录中带来的问题。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github.com/grpc/grpc-java/blob/master/COMPILING.md</a:t>
            </a:r>
            <a:r>
              <a:rPr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8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helloworld.proto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syntax = "proto3</a:t>
            </a:r>
            <a:r>
              <a:rPr kumimoji="1" lang="en-US" altLang="zh-CN" dirty="0" smtClean="0"/>
              <a:t>";</a:t>
            </a:r>
          </a:p>
          <a:p>
            <a:pPr marL="0" indent="0">
              <a:buNone/>
            </a:pPr>
            <a:r>
              <a:rPr kumimoji="1" lang="en-US" altLang="zh-CN" dirty="0" smtClean="0"/>
              <a:t>option </a:t>
            </a:r>
            <a:r>
              <a:rPr kumimoji="1" lang="en-US" altLang="zh-CN" dirty="0" err="1"/>
              <a:t>java_multiple_files</a:t>
            </a:r>
            <a:r>
              <a:rPr kumimoji="1" lang="en-US" altLang="zh-CN" dirty="0"/>
              <a:t> = true</a:t>
            </a:r>
            <a:r>
              <a:rPr kumimoji="1" lang="en-US" altLang="zh-CN" dirty="0" smtClean="0"/>
              <a:t>;</a:t>
            </a:r>
          </a:p>
          <a:p>
            <a:pPr marL="0" indent="0">
              <a:buNone/>
            </a:pPr>
            <a:r>
              <a:rPr kumimoji="1" lang="en-US" altLang="zh-CN" dirty="0" smtClean="0"/>
              <a:t>option </a:t>
            </a:r>
            <a:r>
              <a:rPr kumimoji="1" lang="en-US" altLang="zh-CN" dirty="0" err="1"/>
              <a:t>java_package</a:t>
            </a:r>
            <a:r>
              <a:rPr kumimoji="1" lang="en-US" altLang="zh-CN" dirty="0"/>
              <a:t> = "</a:t>
            </a:r>
            <a:r>
              <a:rPr kumimoji="1" lang="en-US" altLang="zh-CN" dirty="0" err="1"/>
              <a:t>io.grpc.examples.helloworld</a:t>
            </a:r>
            <a:r>
              <a:rPr kumimoji="1" lang="en-US" altLang="zh-CN" dirty="0" smtClean="0"/>
              <a:t>";</a:t>
            </a:r>
          </a:p>
          <a:p>
            <a:pPr marL="0" indent="0">
              <a:buNone/>
            </a:pPr>
            <a:r>
              <a:rPr kumimoji="1" lang="en-US" altLang="zh-CN" dirty="0" smtClean="0"/>
              <a:t>option </a:t>
            </a:r>
            <a:r>
              <a:rPr kumimoji="1" lang="en-US" altLang="zh-CN" dirty="0" err="1"/>
              <a:t>java_outer_classname</a:t>
            </a:r>
            <a:r>
              <a:rPr kumimoji="1" lang="en-US" altLang="zh-CN" dirty="0"/>
              <a:t> = "</a:t>
            </a:r>
            <a:r>
              <a:rPr kumimoji="1" lang="en-US" altLang="zh-CN" dirty="0" err="1"/>
              <a:t>HelloWorldProto</a:t>
            </a:r>
            <a:r>
              <a:rPr kumimoji="1" lang="en-US" altLang="zh-CN" dirty="0" smtClean="0"/>
              <a:t>";</a:t>
            </a:r>
          </a:p>
          <a:p>
            <a:pPr marL="0" indent="0">
              <a:buNone/>
            </a:pPr>
            <a:r>
              <a:rPr kumimoji="1" lang="en-US" altLang="zh-CN" dirty="0" smtClean="0"/>
              <a:t>option </a:t>
            </a:r>
            <a:r>
              <a:rPr kumimoji="1" lang="en-US" altLang="zh-CN" dirty="0" err="1"/>
              <a:t>objc_class_prefix</a:t>
            </a:r>
            <a:r>
              <a:rPr kumimoji="1" lang="en-US" altLang="zh-CN" dirty="0"/>
              <a:t> = "HLW</a:t>
            </a:r>
            <a:r>
              <a:rPr kumimoji="1" lang="en-US" altLang="zh-CN" dirty="0" smtClean="0"/>
              <a:t>";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package </a:t>
            </a:r>
            <a:r>
              <a:rPr kumimoji="1" lang="en-US" altLang="zh-CN" dirty="0" err="1"/>
              <a:t>helloworld</a:t>
            </a:r>
            <a:r>
              <a:rPr kumimoji="1" lang="en-US" altLang="zh-CN" dirty="0" smtClean="0"/>
              <a:t>;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// </a:t>
            </a:r>
            <a:r>
              <a:rPr kumimoji="1" lang="en-US" altLang="zh-CN" dirty="0"/>
              <a:t>The greeting service definition</a:t>
            </a:r>
            <a:r>
              <a:rPr kumimoji="1" lang="en-US" altLang="zh-CN" dirty="0" smtClean="0"/>
              <a:t>.</a:t>
            </a:r>
          </a:p>
          <a:p>
            <a:pPr marL="0" indent="0">
              <a:buNone/>
            </a:pPr>
            <a:r>
              <a:rPr kumimoji="1" lang="en-US" altLang="zh-CN" dirty="0" smtClean="0"/>
              <a:t>service </a:t>
            </a:r>
            <a:r>
              <a:rPr kumimoji="1" lang="en-US" altLang="zh-CN" dirty="0"/>
              <a:t>Greeter { 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// </a:t>
            </a:r>
            <a:r>
              <a:rPr kumimoji="1" lang="en-US" altLang="zh-CN" dirty="0"/>
              <a:t>Sends a greeting 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</a:t>
            </a:r>
            <a:r>
              <a:rPr kumimoji="1" lang="en-US" altLang="zh-CN" dirty="0" err="1" smtClean="0"/>
              <a:t>rpc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SayHello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HelloRequest</a:t>
            </a:r>
            <a:r>
              <a:rPr kumimoji="1" lang="en-US" altLang="zh-CN" dirty="0"/>
              <a:t>) returns (</a:t>
            </a:r>
            <a:r>
              <a:rPr kumimoji="1" lang="en-US" altLang="zh-CN" dirty="0" err="1"/>
              <a:t>HelloReply</a:t>
            </a:r>
            <a:r>
              <a:rPr kumimoji="1" lang="en-US" altLang="zh-CN" dirty="0"/>
              <a:t>) </a:t>
            </a:r>
            <a:r>
              <a:rPr kumimoji="1" lang="en-US" altLang="zh-CN" dirty="0" smtClean="0"/>
              <a:t>{}</a:t>
            </a:r>
          </a:p>
          <a:p>
            <a:pPr marL="0" indent="0">
              <a:buNone/>
            </a:pPr>
            <a:r>
              <a:rPr kumimoji="1" lang="en-US" altLang="zh-CN" dirty="0" smtClean="0"/>
              <a:t>}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// </a:t>
            </a:r>
            <a:r>
              <a:rPr kumimoji="1" lang="en-US" altLang="zh-CN" dirty="0"/>
              <a:t>The request message containing the user's name</a:t>
            </a:r>
            <a:r>
              <a:rPr kumimoji="1" lang="en-US" altLang="zh-CN" dirty="0" smtClean="0"/>
              <a:t>.</a:t>
            </a:r>
          </a:p>
          <a:p>
            <a:pPr marL="0" indent="0">
              <a:buNone/>
            </a:pPr>
            <a:r>
              <a:rPr kumimoji="1" lang="en-US" altLang="zh-CN" dirty="0" smtClean="0"/>
              <a:t>message </a:t>
            </a:r>
            <a:r>
              <a:rPr kumimoji="1" lang="en-US" altLang="zh-CN" dirty="0" err="1"/>
              <a:t>HelloRequest</a:t>
            </a:r>
            <a:r>
              <a:rPr kumimoji="1" lang="en-US" altLang="zh-CN" dirty="0"/>
              <a:t> { 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string </a:t>
            </a:r>
            <a:r>
              <a:rPr kumimoji="1" lang="en-US" altLang="zh-CN" dirty="0"/>
              <a:t>name = 1</a:t>
            </a:r>
            <a:r>
              <a:rPr kumimoji="1" lang="en-US" altLang="zh-CN" dirty="0" smtClean="0"/>
              <a:t>;</a:t>
            </a:r>
          </a:p>
          <a:p>
            <a:pPr marL="0" indent="0">
              <a:buNone/>
            </a:pPr>
            <a:r>
              <a:rPr kumimoji="1" lang="en-US" altLang="zh-CN" dirty="0" smtClean="0"/>
              <a:t>}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// </a:t>
            </a:r>
            <a:r>
              <a:rPr kumimoji="1" lang="en-US" altLang="zh-CN" dirty="0"/>
              <a:t>The response message containing the </a:t>
            </a:r>
            <a:r>
              <a:rPr kumimoji="1" lang="en-US" altLang="zh-CN" dirty="0" smtClean="0"/>
              <a:t>greetings</a:t>
            </a:r>
          </a:p>
          <a:p>
            <a:pPr marL="0" indent="0">
              <a:buNone/>
            </a:pPr>
            <a:r>
              <a:rPr kumimoji="1" lang="en-US" altLang="zh-CN" dirty="0" smtClean="0"/>
              <a:t>message </a:t>
            </a:r>
            <a:r>
              <a:rPr kumimoji="1" lang="en-US" altLang="zh-CN" dirty="0" err="1"/>
              <a:t>HelloReply</a:t>
            </a:r>
            <a:r>
              <a:rPr kumimoji="1" lang="en-US" altLang="zh-CN" dirty="0"/>
              <a:t> { 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string </a:t>
            </a:r>
            <a:r>
              <a:rPr kumimoji="1" lang="en-US" altLang="zh-CN" dirty="0"/>
              <a:t>message = 1</a:t>
            </a:r>
            <a:r>
              <a:rPr kumimoji="1" lang="en-US" altLang="zh-CN" dirty="0" smtClean="0"/>
              <a:t>;</a:t>
            </a:r>
          </a:p>
          <a:p>
            <a:pPr marL="0" indent="0">
              <a:buNone/>
            </a:pPr>
            <a:r>
              <a:rPr kumimoji="1" lang="en-US" altLang="zh-CN" dirty="0" smtClean="0"/>
              <a:t>}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2" y="5236998"/>
            <a:ext cx="2349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简单的服务器端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5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4043</TotalTime>
  <Words>231</Words>
  <Application>Microsoft Macintosh PowerPoint</Application>
  <PresentationFormat>全屏显示(4:3)</PresentationFormat>
  <Paragraphs>76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Rockwell</vt:lpstr>
      <vt:lpstr>Verdana</vt:lpstr>
      <vt:lpstr>Wingdings 2</vt:lpstr>
      <vt:lpstr>华文新魏</vt:lpstr>
      <vt:lpstr>宋体</vt:lpstr>
      <vt:lpstr>Calibri</vt:lpstr>
      <vt:lpstr>铸造</vt:lpstr>
      <vt:lpstr>gRPC入门</vt:lpstr>
      <vt:lpstr>如何自动从proto文件 产生对应语言的代码</vt:lpstr>
      <vt:lpstr>gRPC＝？</vt:lpstr>
      <vt:lpstr>ProtoBuffer</vt:lpstr>
      <vt:lpstr>gRPC 插件</vt:lpstr>
      <vt:lpstr>关键点</vt:lpstr>
      <vt:lpstr>helloworld.proto</vt:lpstr>
      <vt:lpstr>简单的服务器端</vt:lpstr>
      <vt:lpstr>PowerPoint 演示文稿</vt:lpstr>
      <vt:lpstr>简单的客户端</vt:lpstr>
      <vt:lpstr>PowerPoint 演示文稿</vt:lpstr>
      <vt:lpstr>编写一个简单的 Android客户端应用</vt:lpstr>
      <vt:lpstr>PowerPoint 演示文稿</vt:lpstr>
      <vt:lpstr>Java 版 grpc的架构</vt:lpstr>
      <vt:lpstr>Json替代protobuf</vt:lpstr>
      <vt:lpstr>PowerPoint 演示文稿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gRPC入门</dc:title>
  <dc:creator>郭红俊</dc:creator>
  <cp:lastModifiedBy>郭红俊</cp:lastModifiedBy>
  <cp:revision>69</cp:revision>
  <dcterms:created xsi:type="dcterms:W3CDTF">2016-05-03T07:01:48Z</dcterms:created>
  <dcterms:modified xsi:type="dcterms:W3CDTF">2016-05-06T02:25:06Z</dcterms:modified>
</cp:coreProperties>
</file>